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99" r:id="rId3"/>
    <p:sldId id="300" r:id="rId4"/>
    <p:sldId id="280" r:id="rId5"/>
    <p:sldId id="279" r:id="rId6"/>
    <p:sldId id="302" r:id="rId7"/>
    <p:sldId id="303" r:id="rId8"/>
    <p:sldId id="304" r:id="rId9"/>
    <p:sldId id="301" r:id="rId10"/>
    <p:sldId id="305" r:id="rId11"/>
    <p:sldId id="263" r:id="rId12"/>
    <p:sldId id="306" r:id="rId13"/>
    <p:sldId id="307" r:id="rId14"/>
    <p:sldId id="284" r:id="rId15"/>
    <p:sldId id="309" r:id="rId16"/>
    <p:sldId id="308" r:id="rId17"/>
    <p:sldId id="311" r:id="rId18"/>
    <p:sldId id="310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19ABC7-C0F2-4D87-8483-2BAE1BCA7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4D6D925-396A-4ED0-8A3E-9AEEBFB01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88385B-2340-4098-A5DC-77D6D84F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8E9E0F8-6C65-4F36-B137-E3EB21E7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CEBD29-F4CD-4651-8A75-7D3F1494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5EECB6-D474-400E-9C77-49930157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BC145CB-940F-40C0-9187-E66572E99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F4405A-A7B7-4F05-B16D-53ADBFA9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CE0B77-BCA9-4A7E-B17F-87E74126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129566-1921-4F00-81DD-098E9C20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0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B399536-EED3-4CD9-89B1-635AA063E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BEB2F0F-1A4D-4105-992D-A587B6820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970C83-70A1-43A9-8C9F-9F9A37D4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EF2C3E-8392-49F2-8A68-6114D319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F79E4D-C92D-41DF-A4BB-0596C994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91FCB3-9692-4994-9C34-2FAB0E5E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820F85-25CA-408C-B4FD-DB98CF13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1BA57EC-A93F-48BC-ADC5-63ED5118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06518D3-6A35-4255-BC24-2E617035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6D114C-C914-48E7-B590-9FE0EBA3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7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C65F16-E6FC-45CD-AE29-542E99CE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B9A38B3-81FD-4367-9FE1-7B29C574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F181D5-CBC4-4D98-B9FF-8789A66E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E17F70-6CB2-4089-8F34-EF20C0B9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F9AB6E-CC50-4ADD-9C43-2760A307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8998D1-A055-469C-A532-4FBC61AE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2D465A-A4AD-4A14-9BC9-EF222C2CE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F245BD1-860F-456B-B149-8FCA64F9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67AB122-042C-4E6B-BA90-13E928E7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A7D3CD-99E5-4724-873C-560DAEB6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21F6E-BBE1-4F31-8688-085523B1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3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C2D8F4-18EB-4964-AD04-085904A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4A926B-9A1B-4978-A9E5-86DD316E4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A9D56E-181F-4A65-B074-BC9F8C818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898CEA7-F332-4961-AEE8-E0B645A3D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7BB804E-8C89-4728-B2CE-B91CF481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6FB21F4-4963-46CF-AA0F-404D541B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07042B5-550E-4AF4-A445-A65795A6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0FADAE4-D8C7-4A01-AAA2-5EBBC76E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3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D87F2F-AE2F-4AE0-A080-C1BDCD7D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2A73B58-3053-497E-BB56-20325B5C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7BDA6B3-EDFB-423C-AADA-9F668353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224134B-A520-4A2F-BBA6-6536B559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FD8D8CB-2480-4426-A3F5-EFDFFCCB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3DBE433-39AF-4DED-A4EA-787B99FA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F0D111D-D6B5-4967-B882-F3AF3FB9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1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21C1E9-3EEC-4F89-A941-AF25BF21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AA4746-78AC-464A-A9C3-27633486F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182448F-ABCA-4E44-9270-433F4978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81929CB-4BA2-4ACD-818C-139BD7E4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2755CC6-0599-411F-A8D2-E768052F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60C5532-EF39-4767-B99F-0037D863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9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9CC86E-0295-471F-A436-BCD58945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C5143DC-8CFE-42E9-9A9B-FE4F2544F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F63D809-6609-4EB0-B869-7DF02A842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B999DB6-6496-45C1-B816-1C8CF3AC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9F6B8B-9B57-47E4-AF60-6D405ADB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DFC901-349B-4C6E-BD82-D306296C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E47C681-15B5-45A2-8CA9-F5739B47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9A63C0-9586-4413-AC1D-4538CB9F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5A3A3E9-E167-45A8-ABB7-51BA82DC1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A295-B50B-4379-AD1D-6EFC7049A8D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89FA996-5F28-42CA-896D-771AA5BFE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7AE3FDF-0DBC-4DA9-83FE-FB20B8CE6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6C73-1435-46B1-B514-574F6A9C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4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TGw6_33iiI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s9zJllugn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4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Quốc hội thông qua luật Giáo dục sửa đổi, quyết một chương trình nhiều sách  giáo khoa | Thời sự | Thanh Niên">
            <a:extLst>
              <a:ext uri="{FF2B5EF4-FFF2-40B4-BE49-F238E27FC236}">
                <a16:creationId xmlns:a16="http://schemas.microsoft.com/office/drawing/2014/main" id="{2F2113F4-DC92-46B6-B12F-C067FBD6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4085"/>
            <a:ext cx="4409249" cy="48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Quốc hội thông qua Luật Giáo dục nghề nghiệp - Báo Khánh Hòa điện tử">
            <a:extLst>
              <a:ext uri="{FF2B5EF4-FFF2-40B4-BE49-F238E27FC236}">
                <a16:creationId xmlns:a16="http://schemas.microsoft.com/office/drawing/2014/main" id="{1A2C58E6-6718-4470-A8E4-A97F63DF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086"/>
            <a:ext cx="3962400" cy="48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Quốc hội thông qua Luật Giáo dục (sửa đổi)">
            <a:extLst>
              <a:ext uri="{FF2B5EF4-FFF2-40B4-BE49-F238E27FC236}">
                <a16:creationId xmlns:a16="http://schemas.microsoft.com/office/drawing/2014/main" id="{6AD35D93-139D-43F0-B483-483F3E5C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649" y="2054086"/>
            <a:ext cx="3820350" cy="48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04CADE-49FE-491D-9ADA-0E9CE3AF0977}"/>
              </a:ext>
            </a:extLst>
          </p:cNvPr>
          <p:cNvSpPr txBox="1">
            <a:spLocks/>
          </p:cNvSpPr>
          <p:nvPr/>
        </p:nvSpPr>
        <p:spPr>
          <a:xfrm>
            <a:off x="0" y="65740"/>
            <a:ext cx="11794435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HỘI BIỂU QUYẾT THÔNG QUA LUẬT GIÁO DỤC  HIỆU LỰC : 1-7- 2020</a:t>
            </a:r>
          </a:p>
        </p:txBody>
      </p:sp>
    </p:spTree>
    <p:extLst>
      <p:ext uri="{BB962C8B-B14F-4D97-AF65-F5344CB8AC3E}">
        <p14:creationId xmlns:p14="http://schemas.microsoft.com/office/powerpoint/2010/main" val="281636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FB0356-0097-43EE-A43D-493D111239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391303"/>
            <a:ext cx="2835962" cy="546669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1DBB5-3028-469B-9DFC-03D5E5E3D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8" y="1391303"/>
            <a:ext cx="3082648" cy="54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32CBD2-1E18-4E24-99A8-103B64C55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327" y="1391303"/>
            <a:ext cx="3450673" cy="54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2005742-2C85-4BE4-B796-CBC2DC749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64" y="1391303"/>
            <a:ext cx="2822713" cy="54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6710BF-459B-4F1B-88F1-0281FA3226FE}"/>
              </a:ext>
            </a:extLst>
          </p:cNvPr>
          <p:cNvSpPr txBox="1">
            <a:spLocks/>
          </p:cNvSpPr>
          <p:nvPr/>
        </p:nvSpPr>
        <p:spPr>
          <a:xfrm>
            <a:off x="0" y="65740"/>
            <a:ext cx="11794435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8831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3B16-E153-4F1B-9F0C-DA0FDD901D90}"/>
              </a:ext>
            </a:extLst>
          </p:cNvPr>
          <p:cNvSpPr txBox="1">
            <a:spLocks/>
          </p:cNvSpPr>
          <p:nvPr/>
        </p:nvSpPr>
        <p:spPr bwMode="auto">
          <a:xfrm>
            <a:off x="152473" y="479117"/>
            <a:ext cx="11881216" cy="325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: SỐNG VÀ LÀM VIỆC THEO PHÁP LUẬT </a:t>
            </a:r>
            <a:b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8FD845-5D5D-4C45-926E-A68F000DF7A2}"/>
              </a:ext>
            </a:extLst>
          </p:cNvPr>
          <p:cNvSpPr txBox="1"/>
          <p:nvPr/>
        </p:nvSpPr>
        <p:spPr>
          <a:xfrm>
            <a:off x="871724" y="3737113"/>
            <a:ext cx="10442713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C7F43B05-5B5B-4CC6-81F4-4A91D5FD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2363" y="1"/>
            <a:ext cx="9870438" cy="6858000"/>
          </a:xfrm>
          <a:prstGeom prst="rect">
            <a:avLst/>
          </a:prstGeom>
        </p:spPr>
      </p:pic>
      <p:pic>
        <p:nvPicPr>
          <p:cNvPr id="73730" name="Picture 2" descr="bảng nội quy cơ quan">
            <a:extLst>
              <a:ext uri="{FF2B5EF4-FFF2-40B4-BE49-F238E27FC236}">
                <a16:creationId xmlns:a16="http://schemas.microsoft.com/office/drawing/2014/main" id="{A9FF2AFF-D643-4165-943B-4486BC3B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" y="0"/>
            <a:ext cx="12202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>
            <a:extLst>
              <a:ext uri="{FF2B5EF4-FFF2-40B4-BE49-F238E27FC236}">
                <a16:creationId xmlns:a16="http://schemas.microsoft.com/office/drawing/2014/main" id="{E7A3A155-BF0D-44D7-AD2B-F95F71B8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6374295" cy="69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Nhận làm biển nội quy trên mọi chất liệu kiều dáng dẹp">
            <a:extLst>
              <a:ext uri="{FF2B5EF4-FFF2-40B4-BE49-F238E27FC236}">
                <a16:creationId xmlns:a16="http://schemas.microsoft.com/office/drawing/2014/main" id="{7ABB2A82-0681-4EE7-BF79-8C640F73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-1"/>
            <a:ext cx="58864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DCF180-CDE2-46D7-BF26-E90724EE2E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043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 marL="91432" marR="9143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98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3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97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vi: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3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3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phạt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3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91432" marR="91432" marT="45719" marB="45719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3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3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phạt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3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57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DCF180-CDE2-46D7-BF26-E90724EE2E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9230"/>
          <a:ext cx="12191999" cy="574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9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2" marR="91432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2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2" marR="91432" marT="45719" marB="457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vi: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2400" b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phạt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2400" b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91432" marR="91432" marT="45719" marB="45719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: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ra: 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sz="2400" b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phạt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2400" b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1AFB012-CA18-4EAF-BC11-A867829DE4DC}"/>
              </a:ext>
            </a:extLst>
          </p:cNvPr>
          <p:cNvSpPr txBox="1"/>
          <p:nvPr/>
        </p:nvSpPr>
        <p:spPr>
          <a:xfrm>
            <a:off x="1321904" y="704526"/>
            <a:ext cx="1057854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1876D0-0182-4585-B4BF-9551275B9DC5}"/>
              </a:ext>
            </a:extLst>
          </p:cNvPr>
          <p:cNvSpPr txBox="1"/>
          <p:nvPr/>
        </p:nvSpPr>
        <p:spPr>
          <a:xfrm>
            <a:off x="2859156" y="2068778"/>
            <a:ext cx="1500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75BDC0C-0ADF-48CC-BBA9-FCDC8ECC6EB1}"/>
              </a:ext>
            </a:extLst>
          </p:cNvPr>
          <p:cNvSpPr txBox="1"/>
          <p:nvPr/>
        </p:nvSpPr>
        <p:spPr>
          <a:xfrm>
            <a:off x="8481391" y="1936898"/>
            <a:ext cx="4134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8D9DC35-D71C-4EAF-A5D5-9E7A60B25C35}"/>
              </a:ext>
            </a:extLst>
          </p:cNvPr>
          <p:cNvSpPr txBox="1"/>
          <p:nvPr/>
        </p:nvSpPr>
        <p:spPr>
          <a:xfrm>
            <a:off x="3609561" y="2530443"/>
            <a:ext cx="1500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32A8199-6D70-4FD4-B85B-29D0BFB73D26}"/>
              </a:ext>
            </a:extLst>
          </p:cNvPr>
          <p:cNvSpPr txBox="1"/>
          <p:nvPr/>
        </p:nvSpPr>
        <p:spPr>
          <a:xfrm>
            <a:off x="7185992" y="2522972"/>
            <a:ext cx="5006007" cy="113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17FEAC4-2D58-4102-A13A-BE6154A87669}"/>
              </a:ext>
            </a:extLst>
          </p:cNvPr>
          <p:cNvSpPr txBox="1"/>
          <p:nvPr/>
        </p:nvSpPr>
        <p:spPr>
          <a:xfrm>
            <a:off x="1230796" y="3587790"/>
            <a:ext cx="5327373" cy="113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1E9283E-8A1B-416F-956C-C5221F69BA99}"/>
              </a:ext>
            </a:extLst>
          </p:cNvPr>
          <p:cNvSpPr txBox="1"/>
          <p:nvPr/>
        </p:nvSpPr>
        <p:spPr>
          <a:xfrm>
            <a:off x="1398105" y="4721370"/>
            <a:ext cx="5254488" cy="113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dục,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3BD4BC1-16C0-48A4-8027-755726C1F68E}"/>
              </a:ext>
            </a:extLst>
          </p:cNvPr>
          <p:cNvSpPr txBox="1"/>
          <p:nvPr/>
        </p:nvSpPr>
        <p:spPr>
          <a:xfrm>
            <a:off x="6453808" y="3513604"/>
            <a:ext cx="5605670" cy="113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0C28CD6-5FF4-4245-89AC-06280E964689}"/>
              </a:ext>
            </a:extLst>
          </p:cNvPr>
          <p:cNvSpPr txBox="1"/>
          <p:nvPr/>
        </p:nvSpPr>
        <p:spPr>
          <a:xfrm>
            <a:off x="8378687" y="4702479"/>
            <a:ext cx="3680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dục.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2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39D063-F6D3-4AB7-8957-D865FFF354EE}"/>
              </a:ext>
            </a:extLst>
          </p:cNvPr>
          <p:cNvSpPr txBox="1">
            <a:spLocks/>
          </p:cNvSpPr>
          <p:nvPr/>
        </p:nvSpPr>
        <p:spPr bwMode="auto">
          <a:xfrm>
            <a:off x="152473" y="479117"/>
            <a:ext cx="11774484" cy="3536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: SỐNG VÀ LÀM VIỆC THEO PHÁP LUẬT </a:t>
            </a:r>
            <a:b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6A44D5-DAC4-4E42-8683-33DFB8E6129A}"/>
              </a:ext>
            </a:extLst>
          </p:cNvPr>
          <p:cNvSpPr txBox="1"/>
          <p:nvPr/>
        </p:nvSpPr>
        <p:spPr>
          <a:xfrm>
            <a:off x="1749287" y="4289304"/>
            <a:ext cx="10442713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95155A9-3C20-4862-A996-5A1C5B2F0A1B}"/>
              </a:ext>
            </a:extLst>
          </p:cNvPr>
          <p:cNvSpPr txBox="1"/>
          <p:nvPr/>
        </p:nvSpPr>
        <p:spPr>
          <a:xfrm>
            <a:off x="1119809" y="4289305"/>
            <a:ext cx="1016441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28DA5ED-EFF0-42EA-8D9C-EA07A50AD2E6}"/>
              </a:ext>
            </a:extLst>
          </p:cNvPr>
          <p:cNvSpPr txBox="1"/>
          <p:nvPr/>
        </p:nvSpPr>
        <p:spPr>
          <a:xfrm>
            <a:off x="477079" y="5050401"/>
            <a:ext cx="1144987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VD : 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dục,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-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31B5EAE-4548-487B-BEF3-3391F330C917}"/>
              </a:ext>
            </a:extLst>
          </p:cNvPr>
          <p:cNvSpPr txBox="1"/>
          <p:nvPr/>
        </p:nvSpPr>
        <p:spPr>
          <a:xfrm>
            <a:off x="2398643" y="-102631"/>
            <a:ext cx="1016441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8D6C23F-9472-4751-A8AA-683F91D7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3949148" cy="278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A35D2A8-BCE3-4839-B1F8-F20C3FE37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48" y="644525"/>
            <a:ext cx="3717511" cy="278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 descr="Xếp hàng vào lớp - Lớp 93 - Trường THCS Lý Tự Trọng - TPTA - Long An">
            <a:extLst>
              <a:ext uri="{FF2B5EF4-FFF2-40B4-BE49-F238E27FC236}">
                <a16:creationId xmlns:a16="http://schemas.microsoft.com/office/drawing/2014/main" id="{E74CDBCA-3BC9-49FF-8C86-6C63F988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59" y="644525"/>
            <a:ext cx="4525341" cy="27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Đẩy mạnh kiểm tra xử phạt việc không đeo khẩu trang nơi công cộng |  baoninhbinh.org.vn">
            <a:extLst>
              <a:ext uri="{FF2B5EF4-FFF2-40B4-BE49-F238E27FC236}">
                <a16:creationId xmlns:a16="http://schemas.microsoft.com/office/drawing/2014/main" id="{9F66B8D9-24B3-4AF6-9C4D-79A0367A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7224"/>
            <a:ext cx="3949147" cy="34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Không để rác thải trở thành mầm bệnh">
            <a:extLst>
              <a:ext uri="{FF2B5EF4-FFF2-40B4-BE49-F238E27FC236}">
                <a16:creationId xmlns:a16="http://schemas.microsoft.com/office/drawing/2014/main" id="{A2B589B3-9457-4C35-8427-50C55867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46" y="3427224"/>
            <a:ext cx="3717511" cy="34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Trường học thở phào khi bỏ giãn cách lớp học | Dịch COVID-19 | PLO">
            <a:extLst>
              <a:ext uri="{FF2B5EF4-FFF2-40B4-BE49-F238E27FC236}">
                <a16:creationId xmlns:a16="http://schemas.microsoft.com/office/drawing/2014/main" id="{DC52A61E-4F92-41FD-9E77-91560A29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57" y="3427223"/>
            <a:ext cx="4525343" cy="34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9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D34D-57E4-4D2A-A878-CC1DD4FEC91A}"/>
              </a:ext>
            </a:extLst>
          </p:cNvPr>
          <p:cNvSpPr txBox="1">
            <a:spLocks/>
          </p:cNvSpPr>
          <p:nvPr/>
        </p:nvSpPr>
        <p:spPr bwMode="auto">
          <a:xfrm>
            <a:off x="152473" y="479117"/>
            <a:ext cx="11774484" cy="3536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: SỐNG VÀ LÀM VIỆC THEO PHÁP LUẬT </a:t>
            </a:r>
            <a:b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3. Ý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A2CC6C1-C498-4A94-AB17-DA2259895F4B}"/>
              </a:ext>
            </a:extLst>
          </p:cNvPr>
          <p:cNvSpPr txBox="1"/>
          <p:nvPr/>
        </p:nvSpPr>
        <p:spPr>
          <a:xfrm>
            <a:off x="775179" y="4015409"/>
            <a:ext cx="1126434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103DF2B5-6D7F-4417-A53A-63ABAC77B5D2}"/>
              </a:ext>
            </a:extLst>
          </p:cNvPr>
          <p:cNvCxnSpPr>
            <a:cxnSpLocks/>
          </p:cNvCxnSpPr>
          <p:nvPr/>
        </p:nvCxnSpPr>
        <p:spPr>
          <a:xfrm>
            <a:off x="112544" y="816769"/>
            <a:ext cx="12072079" cy="0"/>
          </a:xfrm>
          <a:prstGeom prst="line">
            <a:avLst/>
          </a:prstGeom>
          <a:ln w="228600">
            <a:gradFill flip="none" rotWithShape="1">
              <a:gsLst>
                <a:gs pos="7400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9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7" name="Nhóm 41">
            <a:extLst>
              <a:ext uri="{FF2B5EF4-FFF2-40B4-BE49-F238E27FC236}">
                <a16:creationId xmlns:a16="http://schemas.microsoft.com/office/drawing/2014/main" id="{7E9FEC05-53BF-4898-8860-CC9367443C12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690563"/>
            <a:ext cx="4048125" cy="5659437"/>
            <a:chOff x="114988" y="704538"/>
            <a:chExt cx="4047345" cy="5659034"/>
          </a:xfrm>
        </p:grpSpPr>
        <p:sp>
          <p:nvSpPr>
            <p:cNvPr id="2" name="Lục giác 1">
              <a:extLst>
                <a:ext uri="{FF2B5EF4-FFF2-40B4-BE49-F238E27FC236}">
                  <a16:creationId xmlns:a16="http://schemas.microsoft.com/office/drawing/2014/main" id="{922B51D2-3B13-4CF2-A28F-0CBC7A1BBD53}"/>
                </a:ext>
              </a:extLst>
            </p:cNvPr>
            <p:cNvSpPr/>
            <p:nvPr/>
          </p:nvSpPr>
          <p:spPr>
            <a:xfrm>
              <a:off x="114988" y="2490624"/>
              <a:ext cx="4047345" cy="3872948"/>
            </a:xfrm>
            <a:custGeom>
              <a:avLst/>
              <a:gdLst>
                <a:gd name="connsiteX0" fmla="*/ 0 w 4047345"/>
                <a:gd name="connsiteY0" fmla="*/ 1933731 h 3867462"/>
                <a:gd name="connsiteX1" fmla="*/ 966866 w 4047345"/>
                <a:gd name="connsiteY1" fmla="*/ 1 h 3867462"/>
                <a:gd name="connsiteX2" fmla="*/ 3080480 w 4047345"/>
                <a:gd name="connsiteY2" fmla="*/ 1 h 3867462"/>
                <a:gd name="connsiteX3" fmla="*/ 4047345 w 4047345"/>
                <a:gd name="connsiteY3" fmla="*/ 1933731 h 3867462"/>
                <a:gd name="connsiteX4" fmla="*/ 3080480 w 4047345"/>
                <a:gd name="connsiteY4" fmla="*/ 3867461 h 3867462"/>
                <a:gd name="connsiteX5" fmla="*/ 966866 w 4047345"/>
                <a:gd name="connsiteY5" fmla="*/ 3867461 h 3867462"/>
                <a:gd name="connsiteX6" fmla="*/ 0 w 4047345"/>
                <a:gd name="connsiteY6" fmla="*/ 1933731 h 3867462"/>
                <a:gd name="connsiteX0" fmla="*/ 0 w 4047345"/>
                <a:gd name="connsiteY0" fmla="*/ 1933730 h 3867460"/>
                <a:gd name="connsiteX1" fmla="*/ 966866 w 4047345"/>
                <a:gd name="connsiteY1" fmla="*/ 0 h 3867460"/>
                <a:gd name="connsiteX2" fmla="*/ 2503358 w 4047345"/>
                <a:gd name="connsiteY2" fmla="*/ 3746 h 3867460"/>
                <a:gd name="connsiteX3" fmla="*/ 3080480 w 4047345"/>
                <a:gd name="connsiteY3" fmla="*/ 0 h 3867460"/>
                <a:gd name="connsiteX4" fmla="*/ 4047345 w 4047345"/>
                <a:gd name="connsiteY4" fmla="*/ 1933730 h 3867460"/>
                <a:gd name="connsiteX5" fmla="*/ 3080480 w 4047345"/>
                <a:gd name="connsiteY5" fmla="*/ 3867460 h 3867460"/>
                <a:gd name="connsiteX6" fmla="*/ 966866 w 4047345"/>
                <a:gd name="connsiteY6" fmla="*/ 3867460 h 3867460"/>
                <a:gd name="connsiteX7" fmla="*/ 0 w 4047345"/>
                <a:gd name="connsiteY7" fmla="*/ 1933730 h 3867460"/>
                <a:gd name="connsiteX0" fmla="*/ 0 w 4047345"/>
                <a:gd name="connsiteY0" fmla="*/ 1933730 h 3867460"/>
                <a:gd name="connsiteX1" fmla="*/ 966866 w 4047345"/>
                <a:gd name="connsiteY1" fmla="*/ 0 h 3867460"/>
                <a:gd name="connsiteX2" fmla="*/ 1633928 w 4047345"/>
                <a:gd name="connsiteY2" fmla="*/ 3746 h 3867460"/>
                <a:gd name="connsiteX3" fmla="*/ 2503358 w 4047345"/>
                <a:gd name="connsiteY3" fmla="*/ 3746 h 3867460"/>
                <a:gd name="connsiteX4" fmla="*/ 3080480 w 4047345"/>
                <a:gd name="connsiteY4" fmla="*/ 0 h 3867460"/>
                <a:gd name="connsiteX5" fmla="*/ 4047345 w 4047345"/>
                <a:gd name="connsiteY5" fmla="*/ 1933730 h 3867460"/>
                <a:gd name="connsiteX6" fmla="*/ 3080480 w 4047345"/>
                <a:gd name="connsiteY6" fmla="*/ 3867460 h 3867460"/>
                <a:gd name="connsiteX7" fmla="*/ 966866 w 4047345"/>
                <a:gd name="connsiteY7" fmla="*/ 3867460 h 3867460"/>
                <a:gd name="connsiteX8" fmla="*/ 0 w 4047345"/>
                <a:gd name="connsiteY8" fmla="*/ 1933730 h 3867460"/>
                <a:gd name="connsiteX0" fmla="*/ 0 w 4047345"/>
                <a:gd name="connsiteY0" fmla="*/ 1936646 h 3870376"/>
                <a:gd name="connsiteX1" fmla="*/ 966866 w 4047345"/>
                <a:gd name="connsiteY1" fmla="*/ 2916 h 3870376"/>
                <a:gd name="connsiteX2" fmla="*/ 1633928 w 4047345"/>
                <a:gd name="connsiteY2" fmla="*/ 6662 h 3870376"/>
                <a:gd name="connsiteX3" fmla="*/ 2503358 w 4047345"/>
                <a:gd name="connsiteY3" fmla="*/ 6662 h 3870376"/>
                <a:gd name="connsiteX4" fmla="*/ 3080480 w 4047345"/>
                <a:gd name="connsiteY4" fmla="*/ 2916 h 3870376"/>
                <a:gd name="connsiteX5" fmla="*/ 4047345 w 4047345"/>
                <a:gd name="connsiteY5" fmla="*/ 1936646 h 3870376"/>
                <a:gd name="connsiteX6" fmla="*/ 3080480 w 4047345"/>
                <a:gd name="connsiteY6" fmla="*/ 3870376 h 3870376"/>
                <a:gd name="connsiteX7" fmla="*/ 966866 w 4047345"/>
                <a:gd name="connsiteY7" fmla="*/ 3870376 h 3870376"/>
                <a:gd name="connsiteX8" fmla="*/ 0 w 4047345"/>
                <a:gd name="connsiteY8" fmla="*/ 1936646 h 3870376"/>
                <a:gd name="connsiteX0" fmla="*/ 0 w 4047345"/>
                <a:gd name="connsiteY0" fmla="*/ 1939218 h 3872948"/>
                <a:gd name="connsiteX1" fmla="*/ 966866 w 4047345"/>
                <a:gd name="connsiteY1" fmla="*/ 5488 h 3872948"/>
                <a:gd name="connsiteX2" fmla="*/ 1633928 w 4047345"/>
                <a:gd name="connsiteY2" fmla="*/ 9234 h 3872948"/>
                <a:gd name="connsiteX3" fmla="*/ 2503358 w 4047345"/>
                <a:gd name="connsiteY3" fmla="*/ 9234 h 3872948"/>
                <a:gd name="connsiteX4" fmla="*/ 3080480 w 4047345"/>
                <a:gd name="connsiteY4" fmla="*/ 5488 h 3872948"/>
                <a:gd name="connsiteX5" fmla="*/ 4047345 w 4047345"/>
                <a:gd name="connsiteY5" fmla="*/ 1939218 h 3872948"/>
                <a:gd name="connsiteX6" fmla="*/ 3080480 w 4047345"/>
                <a:gd name="connsiteY6" fmla="*/ 3872948 h 3872948"/>
                <a:gd name="connsiteX7" fmla="*/ 966866 w 4047345"/>
                <a:gd name="connsiteY7" fmla="*/ 3872948 h 3872948"/>
                <a:gd name="connsiteX8" fmla="*/ 0 w 4047345"/>
                <a:gd name="connsiteY8" fmla="*/ 1939218 h 3872948"/>
                <a:gd name="connsiteX0" fmla="*/ 0 w 4047345"/>
                <a:gd name="connsiteY0" fmla="*/ 1939218 h 3872948"/>
                <a:gd name="connsiteX1" fmla="*/ 966866 w 4047345"/>
                <a:gd name="connsiteY1" fmla="*/ 5488 h 3872948"/>
                <a:gd name="connsiteX2" fmla="*/ 1633928 w 4047345"/>
                <a:gd name="connsiteY2" fmla="*/ 9234 h 3872948"/>
                <a:gd name="connsiteX3" fmla="*/ 2503358 w 4047345"/>
                <a:gd name="connsiteY3" fmla="*/ 9234 h 3872948"/>
                <a:gd name="connsiteX4" fmla="*/ 3080480 w 4047345"/>
                <a:gd name="connsiteY4" fmla="*/ 5488 h 3872948"/>
                <a:gd name="connsiteX5" fmla="*/ 4047345 w 4047345"/>
                <a:gd name="connsiteY5" fmla="*/ 1939218 h 3872948"/>
                <a:gd name="connsiteX6" fmla="*/ 3080480 w 4047345"/>
                <a:gd name="connsiteY6" fmla="*/ 3872948 h 3872948"/>
                <a:gd name="connsiteX7" fmla="*/ 966866 w 4047345"/>
                <a:gd name="connsiteY7" fmla="*/ 3872948 h 3872948"/>
                <a:gd name="connsiteX8" fmla="*/ 0 w 4047345"/>
                <a:gd name="connsiteY8" fmla="*/ 1939218 h 38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345" h="3872948">
                  <a:moveTo>
                    <a:pt x="0" y="1939218"/>
                  </a:moveTo>
                  <a:lnTo>
                    <a:pt x="966866" y="5488"/>
                  </a:lnTo>
                  <a:lnTo>
                    <a:pt x="1633928" y="9234"/>
                  </a:lnTo>
                  <a:cubicBezTo>
                    <a:pt x="2013679" y="-5756"/>
                    <a:pt x="2213548" y="9234"/>
                    <a:pt x="2503358" y="9234"/>
                  </a:cubicBezTo>
                  <a:cubicBezTo>
                    <a:pt x="2695732" y="7985"/>
                    <a:pt x="2543332" y="-8253"/>
                    <a:pt x="3080480" y="5488"/>
                  </a:cubicBezTo>
                  <a:cubicBezTo>
                    <a:pt x="3432748" y="665055"/>
                    <a:pt x="3725057" y="1294641"/>
                    <a:pt x="4047345" y="1939218"/>
                  </a:cubicBezTo>
                  <a:lnTo>
                    <a:pt x="3080480" y="3872948"/>
                  </a:lnTo>
                  <a:lnTo>
                    <a:pt x="966866" y="3872948"/>
                  </a:lnTo>
                  <a:lnTo>
                    <a:pt x="0" y="1939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EB4339B4-6773-4D3A-826C-F811DED3A14F}"/>
                </a:ext>
              </a:extLst>
            </p:cNvPr>
            <p:cNvSpPr/>
            <p:nvPr/>
          </p:nvSpPr>
          <p:spPr>
            <a:xfrm>
              <a:off x="1887387" y="2586315"/>
              <a:ext cx="411108" cy="3440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08B39C1-E58A-48B6-85AB-B1DB34B1F8A3}"/>
                </a:ext>
              </a:extLst>
            </p:cNvPr>
            <p:cNvSpPr/>
            <p:nvPr/>
          </p:nvSpPr>
          <p:spPr>
            <a:xfrm>
              <a:off x="1727906" y="704538"/>
              <a:ext cx="723460" cy="749508"/>
            </a:xfrm>
            <a:custGeom>
              <a:avLst/>
              <a:gdLst>
                <a:gd name="connsiteX0" fmla="*/ 348706 w 723460"/>
                <a:gd name="connsiteY0" fmla="*/ 0 h 749508"/>
                <a:gd name="connsiteX1" fmla="*/ 723460 w 723460"/>
                <a:gd name="connsiteY1" fmla="*/ 374754 h 749508"/>
                <a:gd name="connsiteX2" fmla="*/ 348706 w 723460"/>
                <a:gd name="connsiteY2" fmla="*/ 749508 h 749508"/>
                <a:gd name="connsiteX3" fmla="*/ 3402 w 723460"/>
                <a:gd name="connsiteY3" fmla="*/ 520625 h 749508"/>
                <a:gd name="connsiteX4" fmla="*/ 1396 w 723460"/>
                <a:gd name="connsiteY4" fmla="*/ 514163 h 749508"/>
                <a:gd name="connsiteX5" fmla="*/ 145300 w 723460"/>
                <a:gd name="connsiteY5" fmla="*/ 514163 h 749508"/>
                <a:gd name="connsiteX6" fmla="*/ 171072 w 723460"/>
                <a:gd name="connsiteY6" fmla="*/ 552388 h 749508"/>
                <a:gd name="connsiteX7" fmla="*/ 348706 w 723460"/>
                <a:gd name="connsiteY7" fmla="*/ 625966 h 749508"/>
                <a:gd name="connsiteX8" fmla="*/ 599919 w 723460"/>
                <a:gd name="connsiteY8" fmla="*/ 374754 h 749508"/>
                <a:gd name="connsiteX9" fmla="*/ 348706 w 723460"/>
                <a:gd name="connsiteY9" fmla="*/ 123542 h 749508"/>
                <a:gd name="connsiteX10" fmla="*/ 171072 w 723460"/>
                <a:gd name="connsiteY10" fmla="*/ 197120 h 749508"/>
                <a:gd name="connsiteX11" fmla="*/ 142267 w 723460"/>
                <a:gd name="connsiteY11" fmla="*/ 239843 h 749508"/>
                <a:gd name="connsiteX12" fmla="*/ 0 w 723460"/>
                <a:gd name="connsiteY12" fmla="*/ 239843 h 749508"/>
                <a:gd name="connsiteX13" fmla="*/ 3402 w 723460"/>
                <a:gd name="connsiteY13" fmla="*/ 228883 h 749508"/>
                <a:gd name="connsiteX14" fmla="*/ 348706 w 723460"/>
                <a:gd name="connsiteY14" fmla="*/ 0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3460" h="749508">
                  <a:moveTo>
                    <a:pt x="348706" y="0"/>
                  </a:moveTo>
                  <a:cubicBezTo>
                    <a:pt x="555677" y="0"/>
                    <a:pt x="723460" y="167783"/>
                    <a:pt x="723460" y="374754"/>
                  </a:cubicBezTo>
                  <a:cubicBezTo>
                    <a:pt x="723460" y="581725"/>
                    <a:pt x="555677" y="749508"/>
                    <a:pt x="348706" y="749508"/>
                  </a:cubicBezTo>
                  <a:cubicBezTo>
                    <a:pt x="193478" y="749508"/>
                    <a:pt x="60293" y="655130"/>
                    <a:pt x="3402" y="520625"/>
                  </a:cubicBezTo>
                  <a:lnTo>
                    <a:pt x="1396" y="514163"/>
                  </a:lnTo>
                  <a:lnTo>
                    <a:pt x="145300" y="514163"/>
                  </a:lnTo>
                  <a:lnTo>
                    <a:pt x="171072" y="552388"/>
                  </a:lnTo>
                  <a:cubicBezTo>
                    <a:pt x="216532" y="597848"/>
                    <a:pt x="279336" y="625966"/>
                    <a:pt x="348706" y="625966"/>
                  </a:cubicBezTo>
                  <a:cubicBezTo>
                    <a:pt x="487447" y="625966"/>
                    <a:pt x="599919" y="513495"/>
                    <a:pt x="599919" y="374754"/>
                  </a:cubicBezTo>
                  <a:cubicBezTo>
                    <a:pt x="599919" y="236013"/>
                    <a:pt x="487447" y="123542"/>
                    <a:pt x="348706" y="123542"/>
                  </a:cubicBezTo>
                  <a:cubicBezTo>
                    <a:pt x="279336" y="123542"/>
                    <a:pt x="216532" y="151660"/>
                    <a:pt x="171072" y="197120"/>
                  </a:cubicBezTo>
                  <a:lnTo>
                    <a:pt x="142267" y="239843"/>
                  </a:lnTo>
                  <a:lnTo>
                    <a:pt x="0" y="239843"/>
                  </a:lnTo>
                  <a:lnTo>
                    <a:pt x="3402" y="228883"/>
                  </a:lnTo>
                  <a:cubicBezTo>
                    <a:pt x="60293" y="94378"/>
                    <a:pt x="193478" y="0"/>
                    <a:pt x="34870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>
                <a:solidFill>
                  <a:schemeClr val="tx1"/>
                </a:solidFill>
              </a:endParaRPr>
            </a:p>
          </p:txBody>
        </p:sp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20B6C02C-BF4A-4F92-8821-5963F0313D98}"/>
                </a:ext>
              </a:extLst>
            </p:cNvPr>
            <p:cNvSpPr/>
            <p:nvPr/>
          </p:nvSpPr>
          <p:spPr>
            <a:xfrm>
              <a:off x="2047221" y="1427563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1DDE1705-3C72-4DCE-BFEF-3C2EE767F87F}"/>
                </a:ext>
              </a:extLst>
            </p:cNvPr>
            <p:cNvSpPr/>
            <p:nvPr/>
          </p:nvSpPr>
          <p:spPr>
            <a:xfrm>
              <a:off x="2047221" y="1732363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F480F4E-BF90-474C-B440-B521DACD881C}"/>
                </a:ext>
              </a:extLst>
            </p:cNvPr>
            <p:cNvSpPr/>
            <p:nvPr/>
          </p:nvSpPr>
          <p:spPr>
            <a:xfrm>
              <a:off x="2047221" y="2017174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4FA4B23D-C91F-419C-8D74-37C8E0226791}"/>
                </a:ext>
              </a:extLst>
            </p:cNvPr>
            <p:cNvSpPr/>
            <p:nvPr/>
          </p:nvSpPr>
          <p:spPr>
            <a:xfrm>
              <a:off x="2047221" y="2339463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78B68441-5C9E-405B-AB83-5B9CAB2F615F}"/>
                </a:ext>
              </a:extLst>
            </p:cNvPr>
            <p:cNvSpPr/>
            <p:nvPr/>
          </p:nvSpPr>
          <p:spPr>
            <a:xfrm>
              <a:off x="2040258" y="2661752"/>
              <a:ext cx="91440" cy="91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</p:grpSp>
      <p:grpSp>
        <p:nvGrpSpPr>
          <p:cNvPr id="26628" name="Nhóm 42">
            <a:extLst>
              <a:ext uri="{FF2B5EF4-FFF2-40B4-BE49-F238E27FC236}">
                <a16:creationId xmlns:a16="http://schemas.microsoft.com/office/drawing/2014/main" id="{C04B1547-7599-4AA6-9C03-883C33106686}"/>
              </a:ext>
            </a:extLst>
          </p:cNvPr>
          <p:cNvGrpSpPr>
            <a:grpSpLocks/>
          </p:cNvGrpSpPr>
          <p:nvPr/>
        </p:nvGrpSpPr>
        <p:grpSpPr bwMode="auto">
          <a:xfrm>
            <a:off x="4173538" y="704850"/>
            <a:ext cx="4048125" cy="5659438"/>
            <a:chOff x="4173746" y="704538"/>
            <a:chExt cx="4047345" cy="5659034"/>
          </a:xfrm>
        </p:grpSpPr>
        <p:sp>
          <p:nvSpPr>
            <p:cNvPr id="22" name="Lục giác 1">
              <a:extLst>
                <a:ext uri="{FF2B5EF4-FFF2-40B4-BE49-F238E27FC236}">
                  <a16:creationId xmlns:a16="http://schemas.microsoft.com/office/drawing/2014/main" id="{F93405C6-72CD-47F0-AE99-D8C3E44C9329}"/>
                </a:ext>
              </a:extLst>
            </p:cNvPr>
            <p:cNvSpPr/>
            <p:nvPr/>
          </p:nvSpPr>
          <p:spPr>
            <a:xfrm>
              <a:off x="4173746" y="2490624"/>
              <a:ext cx="4047345" cy="3872948"/>
            </a:xfrm>
            <a:custGeom>
              <a:avLst/>
              <a:gdLst>
                <a:gd name="connsiteX0" fmla="*/ 0 w 4047345"/>
                <a:gd name="connsiteY0" fmla="*/ 1933731 h 3867462"/>
                <a:gd name="connsiteX1" fmla="*/ 966866 w 4047345"/>
                <a:gd name="connsiteY1" fmla="*/ 1 h 3867462"/>
                <a:gd name="connsiteX2" fmla="*/ 3080480 w 4047345"/>
                <a:gd name="connsiteY2" fmla="*/ 1 h 3867462"/>
                <a:gd name="connsiteX3" fmla="*/ 4047345 w 4047345"/>
                <a:gd name="connsiteY3" fmla="*/ 1933731 h 3867462"/>
                <a:gd name="connsiteX4" fmla="*/ 3080480 w 4047345"/>
                <a:gd name="connsiteY4" fmla="*/ 3867461 h 3867462"/>
                <a:gd name="connsiteX5" fmla="*/ 966866 w 4047345"/>
                <a:gd name="connsiteY5" fmla="*/ 3867461 h 3867462"/>
                <a:gd name="connsiteX6" fmla="*/ 0 w 4047345"/>
                <a:gd name="connsiteY6" fmla="*/ 1933731 h 3867462"/>
                <a:gd name="connsiteX0" fmla="*/ 0 w 4047345"/>
                <a:gd name="connsiteY0" fmla="*/ 1933730 h 3867460"/>
                <a:gd name="connsiteX1" fmla="*/ 966866 w 4047345"/>
                <a:gd name="connsiteY1" fmla="*/ 0 h 3867460"/>
                <a:gd name="connsiteX2" fmla="*/ 2503358 w 4047345"/>
                <a:gd name="connsiteY2" fmla="*/ 3746 h 3867460"/>
                <a:gd name="connsiteX3" fmla="*/ 3080480 w 4047345"/>
                <a:gd name="connsiteY3" fmla="*/ 0 h 3867460"/>
                <a:gd name="connsiteX4" fmla="*/ 4047345 w 4047345"/>
                <a:gd name="connsiteY4" fmla="*/ 1933730 h 3867460"/>
                <a:gd name="connsiteX5" fmla="*/ 3080480 w 4047345"/>
                <a:gd name="connsiteY5" fmla="*/ 3867460 h 3867460"/>
                <a:gd name="connsiteX6" fmla="*/ 966866 w 4047345"/>
                <a:gd name="connsiteY6" fmla="*/ 3867460 h 3867460"/>
                <a:gd name="connsiteX7" fmla="*/ 0 w 4047345"/>
                <a:gd name="connsiteY7" fmla="*/ 1933730 h 3867460"/>
                <a:gd name="connsiteX0" fmla="*/ 0 w 4047345"/>
                <a:gd name="connsiteY0" fmla="*/ 1933730 h 3867460"/>
                <a:gd name="connsiteX1" fmla="*/ 966866 w 4047345"/>
                <a:gd name="connsiteY1" fmla="*/ 0 h 3867460"/>
                <a:gd name="connsiteX2" fmla="*/ 1633928 w 4047345"/>
                <a:gd name="connsiteY2" fmla="*/ 3746 h 3867460"/>
                <a:gd name="connsiteX3" fmla="*/ 2503358 w 4047345"/>
                <a:gd name="connsiteY3" fmla="*/ 3746 h 3867460"/>
                <a:gd name="connsiteX4" fmla="*/ 3080480 w 4047345"/>
                <a:gd name="connsiteY4" fmla="*/ 0 h 3867460"/>
                <a:gd name="connsiteX5" fmla="*/ 4047345 w 4047345"/>
                <a:gd name="connsiteY5" fmla="*/ 1933730 h 3867460"/>
                <a:gd name="connsiteX6" fmla="*/ 3080480 w 4047345"/>
                <a:gd name="connsiteY6" fmla="*/ 3867460 h 3867460"/>
                <a:gd name="connsiteX7" fmla="*/ 966866 w 4047345"/>
                <a:gd name="connsiteY7" fmla="*/ 3867460 h 3867460"/>
                <a:gd name="connsiteX8" fmla="*/ 0 w 4047345"/>
                <a:gd name="connsiteY8" fmla="*/ 1933730 h 3867460"/>
                <a:gd name="connsiteX0" fmla="*/ 0 w 4047345"/>
                <a:gd name="connsiteY0" fmla="*/ 1936646 h 3870376"/>
                <a:gd name="connsiteX1" fmla="*/ 966866 w 4047345"/>
                <a:gd name="connsiteY1" fmla="*/ 2916 h 3870376"/>
                <a:gd name="connsiteX2" fmla="*/ 1633928 w 4047345"/>
                <a:gd name="connsiteY2" fmla="*/ 6662 h 3870376"/>
                <a:gd name="connsiteX3" fmla="*/ 2503358 w 4047345"/>
                <a:gd name="connsiteY3" fmla="*/ 6662 h 3870376"/>
                <a:gd name="connsiteX4" fmla="*/ 3080480 w 4047345"/>
                <a:gd name="connsiteY4" fmla="*/ 2916 h 3870376"/>
                <a:gd name="connsiteX5" fmla="*/ 4047345 w 4047345"/>
                <a:gd name="connsiteY5" fmla="*/ 1936646 h 3870376"/>
                <a:gd name="connsiteX6" fmla="*/ 3080480 w 4047345"/>
                <a:gd name="connsiteY6" fmla="*/ 3870376 h 3870376"/>
                <a:gd name="connsiteX7" fmla="*/ 966866 w 4047345"/>
                <a:gd name="connsiteY7" fmla="*/ 3870376 h 3870376"/>
                <a:gd name="connsiteX8" fmla="*/ 0 w 4047345"/>
                <a:gd name="connsiteY8" fmla="*/ 1936646 h 3870376"/>
                <a:gd name="connsiteX0" fmla="*/ 0 w 4047345"/>
                <a:gd name="connsiteY0" fmla="*/ 1939218 h 3872948"/>
                <a:gd name="connsiteX1" fmla="*/ 966866 w 4047345"/>
                <a:gd name="connsiteY1" fmla="*/ 5488 h 3872948"/>
                <a:gd name="connsiteX2" fmla="*/ 1633928 w 4047345"/>
                <a:gd name="connsiteY2" fmla="*/ 9234 h 3872948"/>
                <a:gd name="connsiteX3" fmla="*/ 2503358 w 4047345"/>
                <a:gd name="connsiteY3" fmla="*/ 9234 h 3872948"/>
                <a:gd name="connsiteX4" fmla="*/ 3080480 w 4047345"/>
                <a:gd name="connsiteY4" fmla="*/ 5488 h 3872948"/>
                <a:gd name="connsiteX5" fmla="*/ 4047345 w 4047345"/>
                <a:gd name="connsiteY5" fmla="*/ 1939218 h 3872948"/>
                <a:gd name="connsiteX6" fmla="*/ 3080480 w 4047345"/>
                <a:gd name="connsiteY6" fmla="*/ 3872948 h 3872948"/>
                <a:gd name="connsiteX7" fmla="*/ 966866 w 4047345"/>
                <a:gd name="connsiteY7" fmla="*/ 3872948 h 3872948"/>
                <a:gd name="connsiteX8" fmla="*/ 0 w 4047345"/>
                <a:gd name="connsiteY8" fmla="*/ 1939218 h 3872948"/>
                <a:gd name="connsiteX0" fmla="*/ 0 w 4047345"/>
                <a:gd name="connsiteY0" fmla="*/ 1939218 h 3872948"/>
                <a:gd name="connsiteX1" fmla="*/ 966866 w 4047345"/>
                <a:gd name="connsiteY1" fmla="*/ 5488 h 3872948"/>
                <a:gd name="connsiteX2" fmla="*/ 1633928 w 4047345"/>
                <a:gd name="connsiteY2" fmla="*/ 9234 h 3872948"/>
                <a:gd name="connsiteX3" fmla="*/ 2503358 w 4047345"/>
                <a:gd name="connsiteY3" fmla="*/ 9234 h 3872948"/>
                <a:gd name="connsiteX4" fmla="*/ 3080480 w 4047345"/>
                <a:gd name="connsiteY4" fmla="*/ 5488 h 3872948"/>
                <a:gd name="connsiteX5" fmla="*/ 4047345 w 4047345"/>
                <a:gd name="connsiteY5" fmla="*/ 1939218 h 3872948"/>
                <a:gd name="connsiteX6" fmla="*/ 3080480 w 4047345"/>
                <a:gd name="connsiteY6" fmla="*/ 3872948 h 3872948"/>
                <a:gd name="connsiteX7" fmla="*/ 966866 w 4047345"/>
                <a:gd name="connsiteY7" fmla="*/ 3872948 h 3872948"/>
                <a:gd name="connsiteX8" fmla="*/ 0 w 4047345"/>
                <a:gd name="connsiteY8" fmla="*/ 1939218 h 38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345" h="3872948">
                  <a:moveTo>
                    <a:pt x="0" y="1939218"/>
                  </a:moveTo>
                  <a:lnTo>
                    <a:pt x="966866" y="5488"/>
                  </a:lnTo>
                  <a:lnTo>
                    <a:pt x="1633928" y="9234"/>
                  </a:lnTo>
                  <a:cubicBezTo>
                    <a:pt x="2013679" y="-5756"/>
                    <a:pt x="2213548" y="9234"/>
                    <a:pt x="2503358" y="9234"/>
                  </a:cubicBezTo>
                  <a:cubicBezTo>
                    <a:pt x="2695732" y="7985"/>
                    <a:pt x="2543332" y="-8253"/>
                    <a:pt x="3080480" y="5488"/>
                  </a:cubicBezTo>
                  <a:cubicBezTo>
                    <a:pt x="3432748" y="665055"/>
                    <a:pt x="3725057" y="1294641"/>
                    <a:pt x="4047345" y="1939218"/>
                  </a:cubicBezTo>
                  <a:lnTo>
                    <a:pt x="3080480" y="3872948"/>
                  </a:lnTo>
                  <a:lnTo>
                    <a:pt x="966866" y="3872948"/>
                  </a:lnTo>
                  <a:lnTo>
                    <a:pt x="0" y="1939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117C2A95-A6A1-4A7F-9898-DE7E3BD6BBEF}"/>
                </a:ext>
              </a:extLst>
            </p:cNvPr>
            <p:cNvSpPr/>
            <p:nvPr/>
          </p:nvSpPr>
          <p:spPr>
            <a:xfrm>
              <a:off x="6063850" y="2586315"/>
              <a:ext cx="411108" cy="3440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9D7DEB1-B721-4431-BBEB-48E01EDBEC3D}"/>
                </a:ext>
              </a:extLst>
            </p:cNvPr>
            <p:cNvSpPr/>
            <p:nvPr/>
          </p:nvSpPr>
          <p:spPr>
            <a:xfrm>
              <a:off x="5892317" y="704538"/>
              <a:ext cx="723460" cy="749508"/>
            </a:xfrm>
            <a:custGeom>
              <a:avLst/>
              <a:gdLst>
                <a:gd name="connsiteX0" fmla="*/ 348706 w 723460"/>
                <a:gd name="connsiteY0" fmla="*/ 0 h 749508"/>
                <a:gd name="connsiteX1" fmla="*/ 723460 w 723460"/>
                <a:gd name="connsiteY1" fmla="*/ 374754 h 749508"/>
                <a:gd name="connsiteX2" fmla="*/ 348706 w 723460"/>
                <a:gd name="connsiteY2" fmla="*/ 749508 h 749508"/>
                <a:gd name="connsiteX3" fmla="*/ 3402 w 723460"/>
                <a:gd name="connsiteY3" fmla="*/ 520625 h 749508"/>
                <a:gd name="connsiteX4" fmla="*/ 1396 w 723460"/>
                <a:gd name="connsiteY4" fmla="*/ 514163 h 749508"/>
                <a:gd name="connsiteX5" fmla="*/ 145300 w 723460"/>
                <a:gd name="connsiteY5" fmla="*/ 514163 h 749508"/>
                <a:gd name="connsiteX6" fmla="*/ 171072 w 723460"/>
                <a:gd name="connsiteY6" fmla="*/ 552388 h 749508"/>
                <a:gd name="connsiteX7" fmla="*/ 348706 w 723460"/>
                <a:gd name="connsiteY7" fmla="*/ 625966 h 749508"/>
                <a:gd name="connsiteX8" fmla="*/ 599919 w 723460"/>
                <a:gd name="connsiteY8" fmla="*/ 374754 h 749508"/>
                <a:gd name="connsiteX9" fmla="*/ 348706 w 723460"/>
                <a:gd name="connsiteY9" fmla="*/ 123542 h 749508"/>
                <a:gd name="connsiteX10" fmla="*/ 171072 w 723460"/>
                <a:gd name="connsiteY10" fmla="*/ 197120 h 749508"/>
                <a:gd name="connsiteX11" fmla="*/ 142267 w 723460"/>
                <a:gd name="connsiteY11" fmla="*/ 239843 h 749508"/>
                <a:gd name="connsiteX12" fmla="*/ 0 w 723460"/>
                <a:gd name="connsiteY12" fmla="*/ 239843 h 749508"/>
                <a:gd name="connsiteX13" fmla="*/ 3402 w 723460"/>
                <a:gd name="connsiteY13" fmla="*/ 228883 h 749508"/>
                <a:gd name="connsiteX14" fmla="*/ 348706 w 723460"/>
                <a:gd name="connsiteY14" fmla="*/ 0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3460" h="749508">
                  <a:moveTo>
                    <a:pt x="348706" y="0"/>
                  </a:moveTo>
                  <a:cubicBezTo>
                    <a:pt x="555677" y="0"/>
                    <a:pt x="723460" y="167783"/>
                    <a:pt x="723460" y="374754"/>
                  </a:cubicBezTo>
                  <a:cubicBezTo>
                    <a:pt x="723460" y="581725"/>
                    <a:pt x="555677" y="749508"/>
                    <a:pt x="348706" y="749508"/>
                  </a:cubicBezTo>
                  <a:cubicBezTo>
                    <a:pt x="193478" y="749508"/>
                    <a:pt x="60293" y="655130"/>
                    <a:pt x="3402" y="520625"/>
                  </a:cubicBezTo>
                  <a:lnTo>
                    <a:pt x="1396" y="514163"/>
                  </a:lnTo>
                  <a:lnTo>
                    <a:pt x="145300" y="514163"/>
                  </a:lnTo>
                  <a:lnTo>
                    <a:pt x="171072" y="552388"/>
                  </a:lnTo>
                  <a:cubicBezTo>
                    <a:pt x="216532" y="597848"/>
                    <a:pt x="279336" y="625966"/>
                    <a:pt x="348706" y="625966"/>
                  </a:cubicBezTo>
                  <a:cubicBezTo>
                    <a:pt x="487447" y="625966"/>
                    <a:pt x="599919" y="513495"/>
                    <a:pt x="599919" y="374754"/>
                  </a:cubicBezTo>
                  <a:cubicBezTo>
                    <a:pt x="599919" y="236013"/>
                    <a:pt x="487447" y="123542"/>
                    <a:pt x="348706" y="123542"/>
                  </a:cubicBezTo>
                  <a:cubicBezTo>
                    <a:pt x="279336" y="123542"/>
                    <a:pt x="216532" y="151660"/>
                    <a:pt x="171072" y="197120"/>
                  </a:cubicBezTo>
                  <a:lnTo>
                    <a:pt x="142267" y="239843"/>
                  </a:lnTo>
                  <a:lnTo>
                    <a:pt x="0" y="239843"/>
                  </a:lnTo>
                  <a:lnTo>
                    <a:pt x="3402" y="228883"/>
                  </a:lnTo>
                  <a:cubicBezTo>
                    <a:pt x="60293" y="94378"/>
                    <a:pt x="193478" y="0"/>
                    <a:pt x="348706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>
                <a:solidFill>
                  <a:schemeClr val="tx1"/>
                </a:solidFill>
              </a:endParaRPr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45FDE4AD-B805-490C-A192-2BDBCE8856C5}"/>
                </a:ext>
              </a:extLst>
            </p:cNvPr>
            <p:cNvSpPr/>
            <p:nvPr/>
          </p:nvSpPr>
          <p:spPr>
            <a:xfrm>
              <a:off x="6211632" y="1427563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7647CF9E-6B58-449E-9F8B-886CE730B341}"/>
                </a:ext>
              </a:extLst>
            </p:cNvPr>
            <p:cNvSpPr/>
            <p:nvPr/>
          </p:nvSpPr>
          <p:spPr>
            <a:xfrm>
              <a:off x="6211632" y="1732363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C0C7C6B9-89B9-4F64-8F36-F8C91801A6E8}"/>
                </a:ext>
              </a:extLst>
            </p:cNvPr>
            <p:cNvSpPr/>
            <p:nvPr/>
          </p:nvSpPr>
          <p:spPr>
            <a:xfrm>
              <a:off x="6211632" y="2017174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3788313E-5A44-4549-86C6-CEEB80240CF1}"/>
                </a:ext>
              </a:extLst>
            </p:cNvPr>
            <p:cNvSpPr/>
            <p:nvPr/>
          </p:nvSpPr>
          <p:spPr>
            <a:xfrm>
              <a:off x="6211632" y="2339463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E2169F85-9315-4025-97A6-5FECFE46DB6E}"/>
                </a:ext>
              </a:extLst>
            </p:cNvPr>
            <p:cNvSpPr/>
            <p:nvPr/>
          </p:nvSpPr>
          <p:spPr>
            <a:xfrm>
              <a:off x="6204669" y="2661752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</p:grpSp>
      <p:grpSp>
        <p:nvGrpSpPr>
          <p:cNvPr id="26629" name="Nhóm 43">
            <a:extLst>
              <a:ext uri="{FF2B5EF4-FFF2-40B4-BE49-F238E27FC236}">
                <a16:creationId xmlns:a16="http://schemas.microsoft.com/office/drawing/2014/main" id="{D4F57011-BD83-42AE-997B-4D69059D17B4}"/>
              </a:ext>
            </a:extLst>
          </p:cNvPr>
          <p:cNvGrpSpPr>
            <a:grpSpLocks/>
          </p:cNvGrpSpPr>
          <p:nvPr/>
        </p:nvGrpSpPr>
        <p:grpSpPr bwMode="auto">
          <a:xfrm>
            <a:off x="8143875" y="704850"/>
            <a:ext cx="4048125" cy="5659438"/>
            <a:chOff x="8144655" y="704538"/>
            <a:chExt cx="4047345" cy="5659034"/>
          </a:xfrm>
        </p:grpSpPr>
        <p:sp>
          <p:nvSpPr>
            <p:cNvPr id="30" name="Lục giác 1">
              <a:extLst>
                <a:ext uri="{FF2B5EF4-FFF2-40B4-BE49-F238E27FC236}">
                  <a16:creationId xmlns:a16="http://schemas.microsoft.com/office/drawing/2014/main" id="{8A32E2D2-CED0-40C4-8E1A-C0F5731E056D}"/>
                </a:ext>
              </a:extLst>
            </p:cNvPr>
            <p:cNvSpPr/>
            <p:nvPr/>
          </p:nvSpPr>
          <p:spPr>
            <a:xfrm>
              <a:off x="8144655" y="2490624"/>
              <a:ext cx="4047345" cy="3872948"/>
            </a:xfrm>
            <a:custGeom>
              <a:avLst/>
              <a:gdLst>
                <a:gd name="connsiteX0" fmla="*/ 0 w 4047345"/>
                <a:gd name="connsiteY0" fmla="*/ 1933731 h 3867462"/>
                <a:gd name="connsiteX1" fmla="*/ 966866 w 4047345"/>
                <a:gd name="connsiteY1" fmla="*/ 1 h 3867462"/>
                <a:gd name="connsiteX2" fmla="*/ 3080480 w 4047345"/>
                <a:gd name="connsiteY2" fmla="*/ 1 h 3867462"/>
                <a:gd name="connsiteX3" fmla="*/ 4047345 w 4047345"/>
                <a:gd name="connsiteY3" fmla="*/ 1933731 h 3867462"/>
                <a:gd name="connsiteX4" fmla="*/ 3080480 w 4047345"/>
                <a:gd name="connsiteY4" fmla="*/ 3867461 h 3867462"/>
                <a:gd name="connsiteX5" fmla="*/ 966866 w 4047345"/>
                <a:gd name="connsiteY5" fmla="*/ 3867461 h 3867462"/>
                <a:gd name="connsiteX6" fmla="*/ 0 w 4047345"/>
                <a:gd name="connsiteY6" fmla="*/ 1933731 h 3867462"/>
                <a:gd name="connsiteX0" fmla="*/ 0 w 4047345"/>
                <a:gd name="connsiteY0" fmla="*/ 1933730 h 3867460"/>
                <a:gd name="connsiteX1" fmla="*/ 966866 w 4047345"/>
                <a:gd name="connsiteY1" fmla="*/ 0 h 3867460"/>
                <a:gd name="connsiteX2" fmla="*/ 2503358 w 4047345"/>
                <a:gd name="connsiteY2" fmla="*/ 3746 h 3867460"/>
                <a:gd name="connsiteX3" fmla="*/ 3080480 w 4047345"/>
                <a:gd name="connsiteY3" fmla="*/ 0 h 3867460"/>
                <a:gd name="connsiteX4" fmla="*/ 4047345 w 4047345"/>
                <a:gd name="connsiteY4" fmla="*/ 1933730 h 3867460"/>
                <a:gd name="connsiteX5" fmla="*/ 3080480 w 4047345"/>
                <a:gd name="connsiteY5" fmla="*/ 3867460 h 3867460"/>
                <a:gd name="connsiteX6" fmla="*/ 966866 w 4047345"/>
                <a:gd name="connsiteY6" fmla="*/ 3867460 h 3867460"/>
                <a:gd name="connsiteX7" fmla="*/ 0 w 4047345"/>
                <a:gd name="connsiteY7" fmla="*/ 1933730 h 3867460"/>
                <a:gd name="connsiteX0" fmla="*/ 0 w 4047345"/>
                <a:gd name="connsiteY0" fmla="*/ 1933730 h 3867460"/>
                <a:gd name="connsiteX1" fmla="*/ 966866 w 4047345"/>
                <a:gd name="connsiteY1" fmla="*/ 0 h 3867460"/>
                <a:gd name="connsiteX2" fmla="*/ 1633928 w 4047345"/>
                <a:gd name="connsiteY2" fmla="*/ 3746 h 3867460"/>
                <a:gd name="connsiteX3" fmla="*/ 2503358 w 4047345"/>
                <a:gd name="connsiteY3" fmla="*/ 3746 h 3867460"/>
                <a:gd name="connsiteX4" fmla="*/ 3080480 w 4047345"/>
                <a:gd name="connsiteY4" fmla="*/ 0 h 3867460"/>
                <a:gd name="connsiteX5" fmla="*/ 4047345 w 4047345"/>
                <a:gd name="connsiteY5" fmla="*/ 1933730 h 3867460"/>
                <a:gd name="connsiteX6" fmla="*/ 3080480 w 4047345"/>
                <a:gd name="connsiteY6" fmla="*/ 3867460 h 3867460"/>
                <a:gd name="connsiteX7" fmla="*/ 966866 w 4047345"/>
                <a:gd name="connsiteY7" fmla="*/ 3867460 h 3867460"/>
                <a:gd name="connsiteX8" fmla="*/ 0 w 4047345"/>
                <a:gd name="connsiteY8" fmla="*/ 1933730 h 3867460"/>
                <a:gd name="connsiteX0" fmla="*/ 0 w 4047345"/>
                <a:gd name="connsiteY0" fmla="*/ 1936646 h 3870376"/>
                <a:gd name="connsiteX1" fmla="*/ 966866 w 4047345"/>
                <a:gd name="connsiteY1" fmla="*/ 2916 h 3870376"/>
                <a:gd name="connsiteX2" fmla="*/ 1633928 w 4047345"/>
                <a:gd name="connsiteY2" fmla="*/ 6662 h 3870376"/>
                <a:gd name="connsiteX3" fmla="*/ 2503358 w 4047345"/>
                <a:gd name="connsiteY3" fmla="*/ 6662 h 3870376"/>
                <a:gd name="connsiteX4" fmla="*/ 3080480 w 4047345"/>
                <a:gd name="connsiteY4" fmla="*/ 2916 h 3870376"/>
                <a:gd name="connsiteX5" fmla="*/ 4047345 w 4047345"/>
                <a:gd name="connsiteY5" fmla="*/ 1936646 h 3870376"/>
                <a:gd name="connsiteX6" fmla="*/ 3080480 w 4047345"/>
                <a:gd name="connsiteY6" fmla="*/ 3870376 h 3870376"/>
                <a:gd name="connsiteX7" fmla="*/ 966866 w 4047345"/>
                <a:gd name="connsiteY7" fmla="*/ 3870376 h 3870376"/>
                <a:gd name="connsiteX8" fmla="*/ 0 w 4047345"/>
                <a:gd name="connsiteY8" fmla="*/ 1936646 h 3870376"/>
                <a:gd name="connsiteX0" fmla="*/ 0 w 4047345"/>
                <a:gd name="connsiteY0" fmla="*/ 1939218 h 3872948"/>
                <a:gd name="connsiteX1" fmla="*/ 966866 w 4047345"/>
                <a:gd name="connsiteY1" fmla="*/ 5488 h 3872948"/>
                <a:gd name="connsiteX2" fmla="*/ 1633928 w 4047345"/>
                <a:gd name="connsiteY2" fmla="*/ 9234 h 3872948"/>
                <a:gd name="connsiteX3" fmla="*/ 2503358 w 4047345"/>
                <a:gd name="connsiteY3" fmla="*/ 9234 h 3872948"/>
                <a:gd name="connsiteX4" fmla="*/ 3080480 w 4047345"/>
                <a:gd name="connsiteY4" fmla="*/ 5488 h 3872948"/>
                <a:gd name="connsiteX5" fmla="*/ 4047345 w 4047345"/>
                <a:gd name="connsiteY5" fmla="*/ 1939218 h 3872948"/>
                <a:gd name="connsiteX6" fmla="*/ 3080480 w 4047345"/>
                <a:gd name="connsiteY6" fmla="*/ 3872948 h 3872948"/>
                <a:gd name="connsiteX7" fmla="*/ 966866 w 4047345"/>
                <a:gd name="connsiteY7" fmla="*/ 3872948 h 3872948"/>
                <a:gd name="connsiteX8" fmla="*/ 0 w 4047345"/>
                <a:gd name="connsiteY8" fmla="*/ 1939218 h 3872948"/>
                <a:gd name="connsiteX0" fmla="*/ 0 w 4047345"/>
                <a:gd name="connsiteY0" fmla="*/ 1939218 h 3872948"/>
                <a:gd name="connsiteX1" fmla="*/ 966866 w 4047345"/>
                <a:gd name="connsiteY1" fmla="*/ 5488 h 3872948"/>
                <a:gd name="connsiteX2" fmla="*/ 1633928 w 4047345"/>
                <a:gd name="connsiteY2" fmla="*/ 9234 h 3872948"/>
                <a:gd name="connsiteX3" fmla="*/ 2503358 w 4047345"/>
                <a:gd name="connsiteY3" fmla="*/ 9234 h 3872948"/>
                <a:gd name="connsiteX4" fmla="*/ 3080480 w 4047345"/>
                <a:gd name="connsiteY4" fmla="*/ 5488 h 3872948"/>
                <a:gd name="connsiteX5" fmla="*/ 4047345 w 4047345"/>
                <a:gd name="connsiteY5" fmla="*/ 1939218 h 3872948"/>
                <a:gd name="connsiteX6" fmla="*/ 3080480 w 4047345"/>
                <a:gd name="connsiteY6" fmla="*/ 3872948 h 3872948"/>
                <a:gd name="connsiteX7" fmla="*/ 966866 w 4047345"/>
                <a:gd name="connsiteY7" fmla="*/ 3872948 h 3872948"/>
                <a:gd name="connsiteX8" fmla="*/ 0 w 4047345"/>
                <a:gd name="connsiteY8" fmla="*/ 1939218 h 38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7345" h="3872948">
                  <a:moveTo>
                    <a:pt x="0" y="1939218"/>
                  </a:moveTo>
                  <a:lnTo>
                    <a:pt x="966866" y="5488"/>
                  </a:lnTo>
                  <a:lnTo>
                    <a:pt x="1633928" y="9234"/>
                  </a:lnTo>
                  <a:cubicBezTo>
                    <a:pt x="2013679" y="-5756"/>
                    <a:pt x="2213548" y="9234"/>
                    <a:pt x="2503358" y="9234"/>
                  </a:cubicBezTo>
                  <a:cubicBezTo>
                    <a:pt x="2695732" y="7985"/>
                    <a:pt x="2543332" y="-8253"/>
                    <a:pt x="3080480" y="5488"/>
                  </a:cubicBezTo>
                  <a:cubicBezTo>
                    <a:pt x="3432748" y="665055"/>
                    <a:pt x="3725057" y="1294641"/>
                    <a:pt x="4047345" y="1939218"/>
                  </a:cubicBezTo>
                  <a:lnTo>
                    <a:pt x="3080480" y="3872948"/>
                  </a:lnTo>
                  <a:lnTo>
                    <a:pt x="966866" y="3872948"/>
                  </a:lnTo>
                  <a:lnTo>
                    <a:pt x="0" y="1939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66FF">
                    <a:tint val="66000"/>
                    <a:satMod val="160000"/>
                  </a:srgbClr>
                </a:gs>
                <a:gs pos="50000">
                  <a:srgbClr val="CC66FF">
                    <a:tint val="44500"/>
                    <a:satMod val="160000"/>
                  </a:srgbClr>
                </a:gs>
                <a:gs pos="100000">
                  <a:srgbClr val="CC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id="{875A3B03-34EB-4C69-97B0-B89E0451EFBA}"/>
                </a:ext>
              </a:extLst>
            </p:cNvPr>
            <p:cNvSpPr/>
            <p:nvPr/>
          </p:nvSpPr>
          <p:spPr>
            <a:xfrm>
              <a:off x="9917054" y="2586315"/>
              <a:ext cx="411108" cy="3440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4DB28D1-A643-4213-A459-7F6C32178C2F}"/>
                </a:ext>
              </a:extLst>
            </p:cNvPr>
            <p:cNvSpPr/>
            <p:nvPr/>
          </p:nvSpPr>
          <p:spPr>
            <a:xfrm>
              <a:off x="9757573" y="704538"/>
              <a:ext cx="723460" cy="749508"/>
            </a:xfrm>
            <a:custGeom>
              <a:avLst/>
              <a:gdLst>
                <a:gd name="connsiteX0" fmla="*/ 348706 w 723460"/>
                <a:gd name="connsiteY0" fmla="*/ 0 h 749508"/>
                <a:gd name="connsiteX1" fmla="*/ 723460 w 723460"/>
                <a:gd name="connsiteY1" fmla="*/ 374754 h 749508"/>
                <a:gd name="connsiteX2" fmla="*/ 348706 w 723460"/>
                <a:gd name="connsiteY2" fmla="*/ 749508 h 749508"/>
                <a:gd name="connsiteX3" fmla="*/ 3402 w 723460"/>
                <a:gd name="connsiteY3" fmla="*/ 520625 h 749508"/>
                <a:gd name="connsiteX4" fmla="*/ 1396 w 723460"/>
                <a:gd name="connsiteY4" fmla="*/ 514163 h 749508"/>
                <a:gd name="connsiteX5" fmla="*/ 145300 w 723460"/>
                <a:gd name="connsiteY5" fmla="*/ 514163 h 749508"/>
                <a:gd name="connsiteX6" fmla="*/ 171072 w 723460"/>
                <a:gd name="connsiteY6" fmla="*/ 552388 h 749508"/>
                <a:gd name="connsiteX7" fmla="*/ 348706 w 723460"/>
                <a:gd name="connsiteY7" fmla="*/ 625966 h 749508"/>
                <a:gd name="connsiteX8" fmla="*/ 599919 w 723460"/>
                <a:gd name="connsiteY8" fmla="*/ 374754 h 749508"/>
                <a:gd name="connsiteX9" fmla="*/ 348706 w 723460"/>
                <a:gd name="connsiteY9" fmla="*/ 123542 h 749508"/>
                <a:gd name="connsiteX10" fmla="*/ 171072 w 723460"/>
                <a:gd name="connsiteY10" fmla="*/ 197120 h 749508"/>
                <a:gd name="connsiteX11" fmla="*/ 142267 w 723460"/>
                <a:gd name="connsiteY11" fmla="*/ 239843 h 749508"/>
                <a:gd name="connsiteX12" fmla="*/ 0 w 723460"/>
                <a:gd name="connsiteY12" fmla="*/ 239843 h 749508"/>
                <a:gd name="connsiteX13" fmla="*/ 3402 w 723460"/>
                <a:gd name="connsiteY13" fmla="*/ 228883 h 749508"/>
                <a:gd name="connsiteX14" fmla="*/ 348706 w 723460"/>
                <a:gd name="connsiteY14" fmla="*/ 0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3460" h="749508">
                  <a:moveTo>
                    <a:pt x="348706" y="0"/>
                  </a:moveTo>
                  <a:cubicBezTo>
                    <a:pt x="555677" y="0"/>
                    <a:pt x="723460" y="167783"/>
                    <a:pt x="723460" y="374754"/>
                  </a:cubicBezTo>
                  <a:cubicBezTo>
                    <a:pt x="723460" y="581725"/>
                    <a:pt x="555677" y="749508"/>
                    <a:pt x="348706" y="749508"/>
                  </a:cubicBezTo>
                  <a:cubicBezTo>
                    <a:pt x="193478" y="749508"/>
                    <a:pt x="60293" y="655130"/>
                    <a:pt x="3402" y="520625"/>
                  </a:cubicBezTo>
                  <a:lnTo>
                    <a:pt x="1396" y="514163"/>
                  </a:lnTo>
                  <a:lnTo>
                    <a:pt x="145300" y="514163"/>
                  </a:lnTo>
                  <a:lnTo>
                    <a:pt x="171072" y="552388"/>
                  </a:lnTo>
                  <a:cubicBezTo>
                    <a:pt x="216532" y="597848"/>
                    <a:pt x="279336" y="625966"/>
                    <a:pt x="348706" y="625966"/>
                  </a:cubicBezTo>
                  <a:cubicBezTo>
                    <a:pt x="487447" y="625966"/>
                    <a:pt x="599919" y="513495"/>
                    <a:pt x="599919" y="374754"/>
                  </a:cubicBezTo>
                  <a:cubicBezTo>
                    <a:pt x="599919" y="236013"/>
                    <a:pt x="487447" y="123542"/>
                    <a:pt x="348706" y="123542"/>
                  </a:cubicBezTo>
                  <a:cubicBezTo>
                    <a:pt x="279336" y="123542"/>
                    <a:pt x="216532" y="151660"/>
                    <a:pt x="171072" y="197120"/>
                  </a:cubicBezTo>
                  <a:lnTo>
                    <a:pt x="142267" y="239843"/>
                  </a:lnTo>
                  <a:lnTo>
                    <a:pt x="0" y="239843"/>
                  </a:lnTo>
                  <a:lnTo>
                    <a:pt x="3402" y="228883"/>
                  </a:lnTo>
                  <a:cubicBezTo>
                    <a:pt x="60293" y="94378"/>
                    <a:pt x="193478" y="0"/>
                    <a:pt x="348706" y="0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>
                <a:solidFill>
                  <a:srgbClr val="7030A0"/>
                </a:solidFill>
              </a:endParaRPr>
            </a:p>
          </p:txBody>
        </p:sp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id="{43533A3C-5964-4E42-9A56-35AC167713FA}"/>
                </a:ext>
              </a:extLst>
            </p:cNvPr>
            <p:cNvSpPr/>
            <p:nvPr/>
          </p:nvSpPr>
          <p:spPr>
            <a:xfrm>
              <a:off x="10076888" y="1427563"/>
              <a:ext cx="91440" cy="914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>
                <a:solidFill>
                  <a:srgbClr val="7030A0"/>
                </a:solidFill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514BC91F-9756-4A68-B2EE-2D981E942CC1}"/>
                </a:ext>
              </a:extLst>
            </p:cNvPr>
            <p:cNvSpPr/>
            <p:nvPr/>
          </p:nvSpPr>
          <p:spPr>
            <a:xfrm>
              <a:off x="10076888" y="1732363"/>
              <a:ext cx="91440" cy="914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>
                <a:solidFill>
                  <a:srgbClr val="7030A0"/>
                </a:solidFill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A74C3D5F-8433-4DFD-A969-D8309407AC51}"/>
                </a:ext>
              </a:extLst>
            </p:cNvPr>
            <p:cNvSpPr/>
            <p:nvPr/>
          </p:nvSpPr>
          <p:spPr>
            <a:xfrm>
              <a:off x="10076888" y="2017174"/>
              <a:ext cx="91440" cy="914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>
                <a:solidFill>
                  <a:srgbClr val="7030A0"/>
                </a:solidFill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A3E356DF-5583-47E1-AC80-EBEA0974019B}"/>
                </a:ext>
              </a:extLst>
            </p:cNvPr>
            <p:cNvSpPr/>
            <p:nvPr/>
          </p:nvSpPr>
          <p:spPr>
            <a:xfrm>
              <a:off x="10076888" y="2339463"/>
              <a:ext cx="91440" cy="914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>
                <a:solidFill>
                  <a:srgbClr val="7030A0"/>
                </a:solidFill>
              </a:endParaRPr>
            </a:p>
          </p:txBody>
        </p:sp>
        <p:sp>
          <p:nvSpPr>
            <p:cNvPr id="37" name="Hình Bầu dục 36">
              <a:extLst>
                <a:ext uri="{FF2B5EF4-FFF2-40B4-BE49-F238E27FC236}">
                  <a16:creationId xmlns:a16="http://schemas.microsoft.com/office/drawing/2014/main" id="{E0974D9A-F0F2-4E8D-9D74-30A454818ACF}"/>
                </a:ext>
              </a:extLst>
            </p:cNvPr>
            <p:cNvSpPr/>
            <p:nvPr/>
          </p:nvSpPr>
          <p:spPr>
            <a:xfrm>
              <a:off x="10069925" y="2661752"/>
              <a:ext cx="91440" cy="914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BZ">
                <a:solidFill>
                  <a:srgbClr val="7030A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9688D1-A596-4868-A9E9-CF7958811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87" y="3135313"/>
            <a:ext cx="24251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C48A7035-9829-4E3E-9BDA-CBC7AE0F907C}"/>
              </a:ext>
            </a:extLst>
          </p:cNvPr>
          <p:cNvSpPr txBox="1"/>
          <p:nvPr/>
        </p:nvSpPr>
        <p:spPr>
          <a:xfrm>
            <a:off x="379193" y="7940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E811DB7-250E-4B04-8D1F-7C2842A1DA36}"/>
              </a:ext>
            </a:extLst>
          </p:cNvPr>
          <p:cNvSpPr txBox="1"/>
          <p:nvPr/>
        </p:nvSpPr>
        <p:spPr>
          <a:xfrm>
            <a:off x="4997450" y="3032953"/>
            <a:ext cx="2450272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A8DDC3D9-63A3-4023-B675-73F8A4012B8F}"/>
              </a:ext>
            </a:extLst>
          </p:cNvPr>
          <p:cNvSpPr txBox="1"/>
          <p:nvPr/>
        </p:nvSpPr>
        <p:spPr>
          <a:xfrm>
            <a:off x="8745399" y="3020037"/>
            <a:ext cx="2810497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71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449808E-22A0-4E3B-90D5-7E801244A929}"/>
              </a:ext>
            </a:extLst>
          </p:cNvPr>
          <p:cNvSpPr txBox="1">
            <a:spLocks/>
          </p:cNvSpPr>
          <p:nvPr/>
        </p:nvSpPr>
        <p:spPr bwMode="auto">
          <a:xfrm>
            <a:off x="706438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 </a:t>
            </a:r>
          </a:p>
        </p:txBody>
      </p:sp>
      <p:sp>
        <p:nvSpPr>
          <p:cNvPr id="2051" name="Hộp Văn bản 8">
            <a:extLst>
              <a:ext uri="{FF2B5EF4-FFF2-40B4-BE49-F238E27FC236}">
                <a16:creationId xmlns:a16="http://schemas.microsoft.com/office/drawing/2014/main" id="{6E177401-741F-47E4-99CF-05DF4D1C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1325563"/>
            <a:ext cx="7062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học sinh muốn giữ chữ tín cần phải:</a:t>
            </a:r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2" name="Hộp Văn bản 10">
            <a:extLst>
              <a:ext uri="{FF2B5EF4-FFF2-40B4-BE49-F238E27FC236}">
                <a16:creationId xmlns:a16="http://schemas.microsoft.com/office/drawing/2014/main" id="{6DEC037E-11AD-45EB-8F63-3DBC35FB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2357438"/>
            <a:ext cx="1087913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buSzPts val="1000"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Phân biệt được đâu là hành vi giữ chữ tín và đâu là hành vi không giữ chữ tín.</a:t>
            </a:r>
            <a:endParaRPr lang="en-US" altLang="en-US" sz="2400" b="1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3" name="Hộp Văn bản 12">
            <a:extLst>
              <a:ext uri="{FF2B5EF4-FFF2-40B4-BE49-F238E27FC236}">
                <a16:creationId xmlns:a16="http://schemas.microsoft.com/office/drawing/2014/main" id="{DEEC2D64-6BEB-4AEC-AFE1-EBA6FA16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2825750"/>
            <a:ext cx="101219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ts val="1000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en-US" altLang="en-US" sz="2400" b="1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ts val="1000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ts val="1000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ts val="1000"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SzPts val="1000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2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3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4723C62D-AEDE-41E1-AE62-8CDE57458729}"/>
              </a:ext>
            </a:extLst>
          </p:cNvPr>
          <p:cNvSpPr/>
          <p:nvPr/>
        </p:nvSpPr>
        <p:spPr>
          <a:xfrm>
            <a:off x="1100138" y="4016375"/>
            <a:ext cx="38417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99B1400-2A2C-47D9-9DCB-AA81153F5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-193675"/>
            <a:ext cx="11185525" cy="7032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 :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đợt lợn bị dịch tả châu phi, người dân mua thịt lợn ít dần. Biết được điều đó,bà A mở cửa hàng thịt lợn sạch nhưng thực tế vẫn lấy thịt lợn bị ốm, bị bệnh để bán nhằm thu lợi nhuận cao.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vi đó của bà A thể hiện hành vi?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Bà A coi thường người khác.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 A không tôn trọng người khác.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Bà A giữ chữ tín.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Bà A không giữ chữ tín.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 : Ý nghĩa của việc biết giữ chữ tín? </a:t>
            </a:r>
          </a:p>
          <a:p>
            <a:pPr algn="just">
              <a:lnSpc>
                <a:spcPct val="150000"/>
              </a:lnSpc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2967C1E9-B21E-45F4-9432-EBC92B8F1084}"/>
              </a:ext>
            </a:extLst>
          </p:cNvPr>
          <p:cNvSpPr/>
          <p:nvPr/>
        </p:nvSpPr>
        <p:spPr>
          <a:xfrm>
            <a:off x="384175" y="5089525"/>
            <a:ext cx="53022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HTMLOption1" r:id="rId2" imgW="257040" imgH="304920"/>
        </mc:Choice>
        <mc:Fallback>
          <p:control name="HTMLOption1" r:id="rId2" imgW="257040" imgH="304920">
            <p:pic>
              <p:nvPicPr>
                <p:cNvPr id="3075" name="HTMLOption1">
                  <a:extLst>
                    <a:ext uri="{FF2B5EF4-FFF2-40B4-BE49-F238E27FC236}">
                      <a16:creationId xmlns:a16="http://schemas.microsoft.com/office/drawing/2014/main" id="{7CF44E8C-D5E1-48A2-9C01-B5BAAAE02CB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383713" y="525780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>
            <a:extLst>
              <a:ext uri="{FF2B5EF4-FFF2-40B4-BE49-F238E27FC236}">
                <a16:creationId xmlns:a16="http://schemas.microsoft.com/office/drawing/2014/main" id="{30F57E1E-73D0-43FC-BE76-2BFF55D4C05A}"/>
              </a:ext>
            </a:extLst>
          </p:cNvPr>
          <p:cNvSpPr/>
          <p:nvPr/>
        </p:nvSpPr>
        <p:spPr>
          <a:xfrm>
            <a:off x="1279525" y="98425"/>
            <a:ext cx="10720388" cy="1582738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9" name="Picture 5">
            <a:extLst>
              <a:ext uri="{FF2B5EF4-FFF2-40B4-BE49-F238E27FC236}">
                <a16:creationId xmlns:a16="http://schemas.microsoft.com/office/drawing/2014/main" id="{C3039338-2A45-405A-8D92-88D8B2084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1240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7064CC1-3948-4396-BADB-9B62238E0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81163"/>
            <a:ext cx="532765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7BC2B52-8124-4EF3-A1A1-F9FFDD23E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666875"/>
            <a:ext cx="47418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hương tiện Trực tuyến 1" title="Nhóm thanh niên cầm hung khí kéo đến đánh người, đập phá quán">
            <a:hlinkClick r:id="" action="ppaction://media"/>
            <a:extLst>
              <a:ext uri="{FF2B5EF4-FFF2-40B4-BE49-F238E27FC236}">
                <a16:creationId xmlns:a16="http://schemas.microsoft.com/office/drawing/2014/main" id="{A39509CA-12FC-4187-9C28-5357A0D31C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30400" y="1643063"/>
            <a:ext cx="10069513" cy="5214937"/>
          </a:xfrm>
          <a:prstGeom prst="rect">
            <a:avLst/>
          </a:prstGeom>
        </p:spPr>
      </p:pic>
      <p:sp>
        <p:nvSpPr>
          <p:cNvPr id="7" name="Cloud Callout 4">
            <a:extLst>
              <a:ext uri="{FF2B5EF4-FFF2-40B4-BE49-F238E27FC236}">
                <a16:creationId xmlns:a16="http://schemas.microsoft.com/office/drawing/2014/main" id="{E69D14F9-A419-43F2-BD5A-58302A0729E9}"/>
              </a:ext>
            </a:extLst>
          </p:cNvPr>
          <p:cNvSpPr/>
          <p:nvPr/>
        </p:nvSpPr>
        <p:spPr>
          <a:xfrm>
            <a:off x="1279525" y="136525"/>
            <a:ext cx="10720388" cy="1582738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F65E82-E994-4957-A9AA-51F9634A6AF9}"/>
              </a:ext>
            </a:extLst>
          </p:cNvPr>
          <p:cNvSpPr txBox="1">
            <a:spLocks/>
          </p:cNvSpPr>
          <p:nvPr/>
        </p:nvSpPr>
        <p:spPr bwMode="auto">
          <a:xfrm>
            <a:off x="331305" y="925512"/>
            <a:ext cx="11092760" cy="2503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 – CHỦ ĐỀ: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VÀ LÀM VIỆC THEO PHÁP LUẬT </a:t>
            </a:r>
            <a:b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E7C6-D500-41DD-9DAF-2856412F34F1}"/>
              </a:ext>
            </a:extLst>
          </p:cNvPr>
          <p:cNvSpPr txBox="1">
            <a:spLocks/>
          </p:cNvSpPr>
          <p:nvPr/>
        </p:nvSpPr>
        <p:spPr bwMode="auto">
          <a:xfrm>
            <a:off x="155392" y="204639"/>
            <a:ext cx="11881216" cy="2443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: SỐNG VÀ LÀM VIỆC THEO PHÁP LUẬT (TIẾT 1)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7A7D409-5627-4DAD-9629-82F97C2D1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0" y="3655129"/>
            <a:ext cx="2025860" cy="332966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BE02A0E-C4F5-4F95-824F-A75698EF7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72" y="3644348"/>
            <a:ext cx="1895614" cy="32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ộ Luật Dân Sự (Hiện Hành)">
            <a:extLst>
              <a:ext uri="{FF2B5EF4-FFF2-40B4-BE49-F238E27FC236}">
                <a16:creationId xmlns:a16="http://schemas.microsoft.com/office/drawing/2014/main" id="{4DC734F1-B285-4531-BF50-3D318E97D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5031"/>
          <a:stretch/>
        </p:blipFill>
        <p:spPr bwMode="auto">
          <a:xfrm>
            <a:off x="8162786" y="3624017"/>
            <a:ext cx="1895614" cy="33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ÁCH BỘ LUẬT LAO ĐỘNG 2020 VÀ CÁC CHÍNH SÁCH MỚI VỀ TIỀN LƯƠNG, BẢO HIỂM XÃ  HỘI, BẢO HIỂM Y TẾ, BẢO HIỂM THẤT NGHIỆP">
            <a:extLst>
              <a:ext uri="{FF2B5EF4-FFF2-40B4-BE49-F238E27FC236}">
                <a16:creationId xmlns:a16="http://schemas.microsoft.com/office/drawing/2014/main" id="{5B0E8B94-6D6B-48A4-8C88-254338A3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58" y="3644348"/>
            <a:ext cx="1895614" cy="321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op 5 cuốn sách hay về pháp luật Việt Nam">
            <a:extLst>
              <a:ext uri="{FF2B5EF4-FFF2-40B4-BE49-F238E27FC236}">
                <a16:creationId xmlns:a16="http://schemas.microsoft.com/office/drawing/2014/main" id="{BC3C61C0-9901-40F0-997F-46E5CFD3B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14612"/>
          <a:stretch/>
        </p:blipFill>
        <p:spPr bwMode="auto">
          <a:xfrm>
            <a:off x="2237958" y="3644348"/>
            <a:ext cx="2133600" cy="32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ộ Luật Hình Sự - Hiện Hành (Bộ Luật Năm 2015, Sửa Đổi, Bổ Sung Năm 2017)">
            <a:extLst>
              <a:ext uri="{FF2B5EF4-FFF2-40B4-BE49-F238E27FC236}">
                <a16:creationId xmlns:a16="http://schemas.microsoft.com/office/drawing/2014/main" id="{C9ECC6A1-8892-4383-A478-AAB66D97B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r="15308"/>
          <a:stretch/>
        </p:blipFill>
        <p:spPr bwMode="auto">
          <a:xfrm>
            <a:off x="0" y="3644348"/>
            <a:ext cx="2250902" cy="32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C2DC00-9755-4D7D-A287-7BAB4FCDA324}"/>
              </a:ext>
            </a:extLst>
          </p:cNvPr>
          <p:cNvSpPr txBox="1">
            <a:spLocks/>
          </p:cNvSpPr>
          <p:nvPr/>
        </p:nvSpPr>
        <p:spPr>
          <a:xfrm>
            <a:off x="198782" y="2550870"/>
            <a:ext cx="11794435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6E85-ED28-4899-B93F-9368A43D931F}"/>
              </a:ext>
            </a:extLst>
          </p:cNvPr>
          <p:cNvSpPr txBox="1">
            <a:spLocks/>
          </p:cNvSpPr>
          <p:nvPr/>
        </p:nvSpPr>
        <p:spPr bwMode="auto">
          <a:xfrm>
            <a:off x="152473" y="479117"/>
            <a:ext cx="11881216" cy="325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: SỐNG VÀ LÀM VIỆC THEO PHÁP LUẬT </a:t>
            </a:r>
            <a:b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5FDDC1B-F3B5-4D78-8DB7-847E337A0AC8}"/>
              </a:ext>
            </a:extLst>
          </p:cNvPr>
          <p:cNvSpPr txBox="1"/>
          <p:nvPr/>
        </p:nvSpPr>
        <p:spPr>
          <a:xfrm>
            <a:off x="818715" y="3578228"/>
            <a:ext cx="10548731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+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6858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+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buộc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6858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+ Do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dục,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cưỡng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01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ừ ngày 16-3, thực hiện nghiêm việc đeo khẩu trang nơi công cộng có đông  người | TT Y tế Quận Phú Nhuận">
            <a:extLst>
              <a:ext uri="{FF2B5EF4-FFF2-40B4-BE49-F238E27FC236}">
                <a16:creationId xmlns:a16="http://schemas.microsoft.com/office/drawing/2014/main" id="{271FF558-C23F-4618-9336-25022DA4F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" y="39754"/>
            <a:ext cx="3533775" cy="31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Xử phạt 9 triệu đồng 5 trường hợp không đeo khẩu trang nơi công cộng -  Hànộimới">
            <a:extLst>
              <a:ext uri="{FF2B5EF4-FFF2-40B4-BE49-F238E27FC236}">
                <a16:creationId xmlns:a16="http://schemas.microsoft.com/office/drawing/2014/main" id="{C1723794-C06B-4679-8C28-C98A2275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48" y="39754"/>
            <a:ext cx="3706054" cy="31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65804A84-8E59-42D6-BD90-09AFEE7DA04A}"/>
              </a:ext>
            </a:extLst>
          </p:cNvPr>
          <p:cNvCxnSpPr>
            <a:cxnSpLocks/>
          </p:cNvCxnSpPr>
          <p:nvPr/>
        </p:nvCxnSpPr>
        <p:spPr>
          <a:xfrm>
            <a:off x="3592998" y="1571050"/>
            <a:ext cx="720173" cy="265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B1A52084-030C-40E4-9154-BBD8013CE38D}"/>
              </a:ext>
            </a:extLst>
          </p:cNvPr>
          <p:cNvCxnSpPr>
            <a:cxnSpLocks/>
          </p:cNvCxnSpPr>
          <p:nvPr/>
        </p:nvCxnSpPr>
        <p:spPr>
          <a:xfrm>
            <a:off x="7938052" y="1597557"/>
            <a:ext cx="720173" cy="265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8" name="Picture 6" descr="Hà Nội công bố mức xử phạt 16 hành vi vi phạm phòng, chống dịch COVID-19 -  Báo ảnh Việt Nam">
            <a:extLst>
              <a:ext uri="{FF2B5EF4-FFF2-40B4-BE49-F238E27FC236}">
                <a16:creationId xmlns:a16="http://schemas.microsoft.com/office/drawing/2014/main" id="{5563E7CC-C484-4664-8AC8-0B81682A8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22" y="39754"/>
            <a:ext cx="3533775" cy="31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Mũ bảo hiểm cho trẻ em _Cách chọn, chuẩn hãng, an toàn">
            <a:extLst>
              <a:ext uri="{FF2B5EF4-FFF2-40B4-BE49-F238E27FC236}">
                <a16:creationId xmlns:a16="http://schemas.microsoft.com/office/drawing/2014/main" id="{88E556C0-5D80-4F97-B209-E7894F2A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" y="3591339"/>
            <a:ext cx="3571048" cy="32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4" name="Picture 12" descr="Lỗi không đội mũ bảo hiểm phạt bao nhiêu trong năm 2020?">
            <a:extLst>
              <a:ext uri="{FF2B5EF4-FFF2-40B4-BE49-F238E27FC236}">
                <a16:creationId xmlns:a16="http://schemas.microsoft.com/office/drawing/2014/main" id="{15A9257F-B3EA-4533-A959-8542F480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16" y="3657598"/>
            <a:ext cx="3386967" cy="32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B9996ABC-4554-434C-85BF-11F6D18F9471}"/>
              </a:ext>
            </a:extLst>
          </p:cNvPr>
          <p:cNvCxnSpPr>
            <a:cxnSpLocks/>
          </p:cNvCxnSpPr>
          <p:nvPr/>
        </p:nvCxnSpPr>
        <p:spPr>
          <a:xfrm>
            <a:off x="3641552" y="5286950"/>
            <a:ext cx="720173" cy="265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90A9D45E-1CAD-432E-A38C-928AF43FF6B8}"/>
              </a:ext>
            </a:extLst>
          </p:cNvPr>
          <p:cNvCxnSpPr>
            <a:cxnSpLocks/>
          </p:cNvCxnSpPr>
          <p:nvPr/>
        </p:nvCxnSpPr>
        <p:spPr>
          <a:xfrm>
            <a:off x="7871478" y="5260445"/>
            <a:ext cx="720173" cy="265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46" name="Picture 14" descr="Ngày đầu ra quân - phát hiện nhiều vi phạm - Báo Hà Giang điện tử">
            <a:extLst>
              <a:ext uri="{FF2B5EF4-FFF2-40B4-BE49-F238E27FC236}">
                <a16:creationId xmlns:a16="http://schemas.microsoft.com/office/drawing/2014/main" id="{BBED1738-316F-4F78-A616-98A9CA5E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46" y="3429000"/>
            <a:ext cx="3494851" cy="34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5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ơng tiện Trực tuyến 1" title="Mức xử phạt 16 hành vi vi phạm phòng chống dịch COVID-19 | VTV4">
            <a:hlinkClick r:id="" action="ppaction://media"/>
            <a:extLst>
              <a:ext uri="{FF2B5EF4-FFF2-40B4-BE49-F238E27FC236}">
                <a16:creationId xmlns:a16="http://schemas.microsoft.com/office/drawing/2014/main" id="{28739C49-61FE-41AA-940E-0E267CAF9E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174" y="702365"/>
            <a:ext cx="10469217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893</Words>
  <Application>Microsoft Office PowerPoint</Application>
  <PresentationFormat>Màn hình rộng</PresentationFormat>
  <Paragraphs>104</Paragraphs>
  <Slides>19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Le Thi Tam</dc:creator>
  <cp:lastModifiedBy>Le Thi Tam</cp:lastModifiedBy>
  <cp:revision>5</cp:revision>
  <dcterms:created xsi:type="dcterms:W3CDTF">2021-10-03T17:36:33Z</dcterms:created>
  <dcterms:modified xsi:type="dcterms:W3CDTF">2021-10-08T08:49:09Z</dcterms:modified>
</cp:coreProperties>
</file>